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62" r:id="rId4"/>
    <p:sldId id="263" r:id="rId5"/>
    <p:sldId id="264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0EA008-82DD-4DE9-8E33-4EFB8D869763}" v="66" dt="2024-06-17T18:43:59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94694"/>
  </p:normalViewPr>
  <p:slideViewPr>
    <p:cSldViewPr snapToGrid="0" snapToObjects="1">
      <p:cViewPr varScale="1">
        <p:scale>
          <a:sx n="100" d="100"/>
          <a:sy n="100" d="100"/>
        </p:scale>
        <p:origin x="7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63" d="100"/>
          <a:sy n="163" d="100"/>
        </p:scale>
        <p:origin x="45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84E1E-E540-AC43-BC13-F90D553055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041BA6-039E-8F4D-B7F7-3C8E20B40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38C9C-4B69-864E-9EEE-DFA43CC144D2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69921-4617-FB4C-9847-172FF83023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0DCBB-D829-754E-9E76-36A9E36432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47A92-5E9C-F94E-8B11-4D34C67A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1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9A61E-B1D6-C34D-A321-B3E90F6DE630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3E603-0EE4-3042-9661-047EB577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49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00877-D6DB-FC0B-5F40-E312DE321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5DE37B-DE04-BB12-D88E-33F8456837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3B5294-E000-C0C3-C12B-CE3EBFDBAC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82718-81A9-01BF-D7AD-538210FCB4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68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1D89E-5AF2-B6B4-7BFB-2B1EB4321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21E73B-C259-8AF8-1774-C51C1E306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3E4669-BFB2-DC21-CB0C-146993DAD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943CE-2080-B7CA-6700-D5FBAC6BC0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07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414E3-D0C9-F4C3-2625-72C07EBC5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4AFB3F-EF6B-B212-1061-CF17568EDE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7786BB-C2D6-E2A7-BBAC-168B17E33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44FB4-31D3-7EA8-6DE3-51A457E0F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3E603-0EE4-3042-9661-047EB577E4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90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6703-D0F7-E745-A687-AC990D0C4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34056"/>
            <a:ext cx="9144000" cy="2387600"/>
          </a:xfrm>
        </p:spPr>
        <p:txBody>
          <a:bodyPr anchor="b">
            <a:normAutofit/>
          </a:bodyPr>
          <a:lstStyle>
            <a:lvl1pPr algn="ctr">
              <a:defRPr sz="3600" cap="none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6FFF2-58E4-794E-892D-6FF45321C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139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7C03E-EF71-2C40-9E45-BF08314E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5991633"/>
            <a:ext cx="258783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A613-45CE-304E-89CD-A7CD3E387F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74805" y="4461832"/>
            <a:ext cx="2842389" cy="189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ED37-4F17-3341-80DD-6302FD9C0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cap="none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E732-1F86-874D-B35F-F0D15E08E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3372-CC48-6246-83C0-B536F3DC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5CF31-8755-3E42-B89A-9D67D96D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35332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C8D6-6BCB-BD4B-B6E0-92A778004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cap="none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4099C-8353-F44E-8406-26AC07974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76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8CC49-08EF-8048-B6B2-BC247008F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76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CBEF1-4544-884E-86EB-53741390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7F880-2CCE-9044-8CE8-A7CF47CE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877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32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9A27-C210-CF48-97F8-943B5EBAC6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cap="none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EC86A-0D15-764F-AA81-41016E20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33FAA-B5EA-C54D-A18B-17F16CA5F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05974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24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onclu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396917"/>
            <a:ext cx="10515600" cy="1186267"/>
          </a:xfrm>
        </p:spPr>
        <p:txBody>
          <a:bodyPr anchor="t">
            <a:normAutofit/>
          </a:bodyPr>
          <a:lstStyle>
            <a:lvl1pPr algn="ctr">
              <a:defRPr sz="360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 for Your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F37B-372F-0146-A20D-449355B254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67949"/>
            <a:ext cx="5493794" cy="1500187"/>
          </a:xfrm>
        </p:spPr>
        <p:txBody>
          <a:bodyPr anchor="b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Name:</a:t>
            </a:r>
          </a:p>
          <a:p>
            <a:pPr lvl="0"/>
            <a:r>
              <a:rPr lang="en-US" dirty="0"/>
              <a:t>Title:</a:t>
            </a:r>
          </a:p>
          <a:p>
            <a:pPr lvl="0"/>
            <a:r>
              <a:rPr lang="en-US" dirty="0"/>
              <a:t>Email: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C280-2351-6C45-82F9-60D04CD015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56810" y="5337313"/>
            <a:ext cx="4916491" cy="101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76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4E78-1993-A540-9F01-A28635FB4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835866"/>
            <a:ext cx="10515600" cy="1186267"/>
          </a:xfrm>
        </p:spPr>
        <p:txBody>
          <a:bodyPr anchor="t">
            <a:normAutofit/>
          </a:bodyPr>
          <a:lstStyle>
            <a:lvl1pPr algn="ctr">
              <a:defRPr sz="360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261356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4BC199-4655-F541-83EE-721E1D086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45D78-BC86-6C4A-8173-07BC8BF4F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9E362-4DC4-BA42-AD46-DCFCBF72C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AB465-CD1B-7A41-8A74-7F4A07B23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0043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9AFF7-6653-6A4D-A979-64D2F5BECA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30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8" r:id="rId5"/>
    <p:sldLayoutId id="2147483659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9F61-B891-3944-9E22-503B0C38A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SMR Thermal Loop Ideas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6A461-863C-424F-BAE7-45F2ACA74C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Austin Downey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FB2FF-1748-1752-C51A-ED679CCD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AFF7-6653-6A4D-A979-64D2F5BECA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006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FBAD-F450-1448-A36A-72F6AB77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7E89-62C2-B143-BEBA-CA6D34981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Keep it, </a:t>
            </a:r>
          </a:p>
          <a:p>
            <a:r>
              <a:rPr lang="en-US" dirty="0"/>
              <a:t>Safe</a:t>
            </a:r>
          </a:p>
          <a:p>
            <a:r>
              <a:rPr lang="en-US" dirty="0"/>
              <a:t>Simple</a:t>
            </a:r>
          </a:p>
          <a:p>
            <a:r>
              <a:rPr lang="en-US" dirty="0"/>
              <a:t>Easy</a:t>
            </a:r>
          </a:p>
          <a:p>
            <a:r>
              <a:rPr lang="en-US" dirty="0"/>
              <a:t>Clean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9EE7D-7156-7B83-CFBD-0D467EBE5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AFF7-6653-6A4D-A979-64D2F5BECA26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67981-05B8-ACA0-E3D6-6671E1B14270}"/>
              </a:ext>
            </a:extLst>
          </p:cNvPr>
          <p:cNvSpPr txBox="1"/>
          <p:nvPr/>
        </p:nvSpPr>
        <p:spPr>
          <a:xfrm>
            <a:off x="5469733" y="5217539"/>
            <a:ext cx="6097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Basic idea, from the paper “Real-Time Simulation of a Small Modular Reactor in-the-Loop within Nuclear-Renewable Hybrid Energy Systems”</a:t>
            </a:r>
          </a:p>
          <a:p>
            <a:pPr algn="ctr"/>
            <a:r>
              <a:rPr lang="en-US" dirty="0"/>
              <a:t>https://www.mdpi.com/1996-1073/15/18/6588</a:t>
            </a:r>
          </a:p>
        </p:txBody>
      </p:sp>
      <p:pic>
        <p:nvPicPr>
          <p:cNvPr id="1026" name="Picture 2" descr="Energies 15 06588 g005 550">
            <a:extLst>
              <a:ext uri="{FF2B5EF4-FFF2-40B4-BE49-F238E27FC236}">
                <a16:creationId xmlns:a16="http://schemas.microsoft.com/office/drawing/2014/main" id="{260977F3-A86F-C80A-CAE7-911D098DF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622" y="1690688"/>
            <a:ext cx="6445535" cy="319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141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D5585-4D1D-33BE-3DB1-EE2DC849C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E8E5-C07C-A4C7-3841-5051263F7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version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771F2-9F71-9246-D626-22325FF37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AFF7-6653-6A4D-A979-64D2F5BECA26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Energies 15 06588 g005 550">
            <a:extLst>
              <a:ext uri="{FF2B5EF4-FFF2-40B4-BE49-F238E27FC236}">
                <a16:creationId xmlns:a16="http://schemas.microsoft.com/office/drawing/2014/main" id="{10E581A0-8368-E450-ABC1-F699853E5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66" y="1719787"/>
            <a:ext cx="8214399" cy="407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C106C-4E44-F217-E452-DAC81F9F40C5}"/>
              </a:ext>
            </a:extLst>
          </p:cNvPr>
          <p:cNvSpPr txBox="1"/>
          <p:nvPr/>
        </p:nvSpPr>
        <p:spPr>
          <a:xfrm>
            <a:off x="447724" y="5413625"/>
            <a:ext cx="2459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Inline heater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1B402D-DC6B-4836-43D2-245AEB14D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52" y="4578202"/>
            <a:ext cx="1973104" cy="764471"/>
          </a:xfrm>
          <a:prstGeom prst="rect">
            <a:avLst/>
          </a:prstGeom>
        </p:spPr>
      </p:pic>
      <p:pic>
        <p:nvPicPr>
          <p:cNvPr id="2052" name="Picture 4" descr="Varem 90 psi Max (20 psi Precharged) 10.6 gal. Expansion Water Heater Tank, 0.75 in. Inlet Diameter 1581106">
            <a:extLst>
              <a:ext uri="{FF2B5EF4-FFF2-40B4-BE49-F238E27FC236}">
                <a16:creationId xmlns:a16="http://schemas.microsoft.com/office/drawing/2014/main" id="{FCFABFCD-7745-3A0A-E0FD-09776FD0C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156" y="1324866"/>
            <a:ext cx="1393294" cy="139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ctic Warrior 0.5 HP Advanced Water Chiller Arctic Warriors">
            <a:extLst>
              <a:ext uri="{FF2B5EF4-FFF2-40B4-BE49-F238E27FC236}">
                <a16:creationId xmlns:a16="http://schemas.microsoft.com/office/drawing/2014/main" id="{674410F6-3E3E-B440-2C65-2D5DD696A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3"/>
          <a:stretch/>
        </p:blipFill>
        <p:spPr bwMode="auto">
          <a:xfrm>
            <a:off x="9665159" y="436111"/>
            <a:ext cx="2169920" cy="151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04E345-E026-EA2B-914D-4725C0BB25E3}"/>
              </a:ext>
            </a:extLst>
          </p:cNvPr>
          <p:cNvSpPr txBox="1"/>
          <p:nvPr/>
        </p:nvSpPr>
        <p:spPr>
          <a:xfrm>
            <a:off x="9618647" y="2101455"/>
            <a:ext cx="2459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chiller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195EC3-29A1-FA65-2EBF-7F85B026A6A8}"/>
              </a:ext>
            </a:extLst>
          </p:cNvPr>
          <p:cNvSpPr txBox="1"/>
          <p:nvPr/>
        </p:nvSpPr>
        <p:spPr>
          <a:xfrm>
            <a:off x="838200" y="1761640"/>
            <a:ext cx="2459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pressure tank</a:t>
            </a:r>
          </a:p>
        </p:txBody>
      </p:sp>
      <p:pic>
        <p:nvPicPr>
          <p:cNvPr id="2056" name="Picture 8" descr="Viega 77477 ProPress 2 in. Press Copper Tee">
            <a:extLst>
              <a:ext uri="{FF2B5EF4-FFF2-40B4-BE49-F238E27FC236}">
                <a16:creationId xmlns:a16="http://schemas.microsoft.com/office/drawing/2014/main" id="{7A97FF4A-B83C-6AE9-1397-B40DCA3A9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253" y="4763723"/>
            <a:ext cx="1777881" cy="177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850022-7882-C403-514B-967DC41E98D1}"/>
              </a:ext>
            </a:extLst>
          </p:cNvPr>
          <p:cNvCxnSpPr>
            <a:cxnSpLocks/>
          </p:cNvCxnSpPr>
          <p:nvPr/>
        </p:nvCxnSpPr>
        <p:spPr>
          <a:xfrm>
            <a:off x="3767271" y="1946306"/>
            <a:ext cx="728061" cy="5244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CD6FA-446A-2BF8-1258-FA1281E14912}"/>
              </a:ext>
            </a:extLst>
          </p:cNvPr>
          <p:cNvCxnSpPr>
            <a:cxnSpLocks/>
          </p:cNvCxnSpPr>
          <p:nvPr/>
        </p:nvCxnSpPr>
        <p:spPr>
          <a:xfrm flipH="1">
            <a:off x="8991505" y="1297191"/>
            <a:ext cx="923041" cy="8042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666171-6F22-3465-CA4B-FFA0739D5F7F}"/>
              </a:ext>
            </a:extLst>
          </p:cNvPr>
          <p:cNvCxnSpPr>
            <a:cxnSpLocks/>
          </p:cNvCxnSpPr>
          <p:nvPr/>
        </p:nvCxnSpPr>
        <p:spPr>
          <a:xfrm flipH="1" flipV="1">
            <a:off x="6791325" y="5184404"/>
            <a:ext cx="1529430" cy="9175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541058-60FE-3F15-B8D5-11CA5ED9C69B}"/>
              </a:ext>
            </a:extLst>
          </p:cNvPr>
          <p:cNvCxnSpPr>
            <a:cxnSpLocks/>
          </p:cNvCxnSpPr>
          <p:nvPr/>
        </p:nvCxnSpPr>
        <p:spPr>
          <a:xfrm flipV="1">
            <a:off x="2277454" y="4258743"/>
            <a:ext cx="1337417" cy="3420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BAD5693-EA0D-8F2C-AC5F-37D7516252FD}"/>
              </a:ext>
            </a:extLst>
          </p:cNvPr>
          <p:cNvSpPr txBox="1"/>
          <p:nvPr/>
        </p:nvSpPr>
        <p:spPr>
          <a:xfrm>
            <a:off x="9732240" y="4815072"/>
            <a:ext cx="2459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2” pro press line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96B24E5-1731-6DAB-DB4D-F06BBD6DC3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8658" y="445332"/>
            <a:ext cx="1021490" cy="16176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FEC4855-24CE-2ED5-6665-F5274DD30D1B}"/>
              </a:ext>
            </a:extLst>
          </p:cNvPr>
          <p:cNvCxnSpPr>
            <a:cxnSpLocks/>
          </p:cNvCxnSpPr>
          <p:nvPr/>
        </p:nvCxnSpPr>
        <p:spPr>
          <a:xfrm>
            <a:off x="5667375" y="1512580"/>
            <a:ext cx="587702" cy="12351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98F053-22FD-BC22-B284-DD4CD11ACE9C}"/>
              </a:ext>
            </a:extLst>
          </p:cNvPr>
          <p:cNvSpPr txBox="1"/>
          <p:nvPr/>
        </p:nvSpPr>
        <p:spPr>
          <a:xfrm>
            <a:off x="5572017" y="754187"/>
            <a:ext cx="2459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Plate heat exchanger </a:t>
            </a:r>
          </a:p>
        </p:txBody>
      </p:sp>
    </p:spTree>
    <p:extLst>
      <p:ext uri="{BB962C8B-B14F-4D97-AF65-F5344CB8AC3E}">
        <p14:creationId xmlns:p14="http://schemas.microsoft.com/office/powerpoint/2010/main" val="2158833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FD2FD-B427-F2E6-866B-A3DDCA1F0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74811-AD54-BB8C-98D7-E1BF7FFE4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we have for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B1137-51AD-C514-91F4-79292F30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AFF7-6653-6A4D-A979-64D2F5BECA26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444DD1-025D-8924-A21C-303CA1BD2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770476" cy="2040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E4250A-97DF-4475-858B-A3B8C50E2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50" y="3053366"/>
            <a:ext cx="1218814" cy="8855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64DCB4-94A0-76C1-6313-C5CE8C908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625" y="1690688"/>
            <a:ext cx="3038475" cy="20256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22962E-1BA8-E97D-D33C-05FAC0778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102" y="4172149"/>
            <a:ext cx="2770476" cy="1598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ED51192-6699-FAE6-C2E7-B82D3D84B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7624" y="3960140"/>
            <a:ext cx="3038475" cy="23568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6AC6E1-11A0-E432-689A-F7A144A0EC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4482" y="1690688"/>
            <a:ext cx="3809960" cy="470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88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CF269-FBC5-CC0A-464F-8C0E9E97E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DB2A-4736-1C12-E31D-709C99A7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we have for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C4F3E-AD45-EA9E-108E-401BF0FC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AFF7-6653-6A4D-A979-64D2F5BECA26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6941D-73CF-B87A-8161-73A4E1C06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0473" y="1704942"/>
            <a:ext cx="2527154" cy="1962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BE12E1-59A2-B778-AEBB-CC834011C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947" y="1422440"/>
            <a:ext cx="2360554" cy="2545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A77766-33BB-6892-A8C8-2909A9AAF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322" y="1422440"/>
            <a:ext cx="2005341" cy="2527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E2E852-3702-5B3C-0D0A-8284A0BE9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7484" y="1422440"/>
            <a:ext cx="1914511" cy="25271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DC230F-7C12-436A-E00C-C876BF594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3149" y="4080272"/>
            <a:ext cx="1962150" cy="25367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10072E-86AD-28B1-2B6B-2ECCD4289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3322" y="4195684"/>
            <a:ext cx="2152650" cy="199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54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4FC6-FE3D-7B45-84BE-3C726AB1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473F4-C73D-8C4A-8929-A707A3759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Name: Ausitn Downey</a:t>
            </a:r>
          </a:p>
          <a:p>
            <a:r>
              <a:rPr lang="en-US" dirty="0"/>
              <a:t>Title: Associate Professor</a:t>
            </a:r>
          </a:p>
          <a:p>
            <a:r>
              <a:rPr lang="en-US" dirty="0"/>
              <a:t>Email: austindowney@sc.edu</a:t>
            </a:r>
          </a:p>
          <a:p>
            <a:r>
              <a:rPr lang="en-US" dirty="0"/>
              <a:t>Lab GitHub: github.com/arts-laboratory</a:t>
            </a:r>
          </a:p>
        </p:txBody>
      </p:sp>
    </p:spTree>
    <p:extLst>
      <p:ext uri="{BB962C8B-B14F-4D97-AF65-F5344CB8AC3E}">
        <p14:creationId xmlns:p14="http://schemas.microsoft.com/office/powerpoint/2010/main" val="3387642774"/>
      </p:ext>
    </p:extLst>
  </p:cSld>
  <p:clrMapOvr>
    <a:masterClrMapping/>
  </p:clrMapOvr>
</p:sld>
</file>

<file path=ppt/theme/theme1.xml><?xml version="1.0" encoding="utf-8"?>
<a:theme xmlns:a="http://schemas.openxmlformats.org/drawingml/2006/main" name="UofSC Simple 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E35BC0C-4535-7F41-8EDB-CB375E44534D}" vid="{89EE9AB1-1FC3-EE42-B60A-9165AA834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usc_engineering_powerpoint</Template>
  <TotalTime>93</TotalTime>
  <Words>108</Words>
  <Application>Microsoft Office PowerPoint</Application>
  <PresentationFormat>Widescreen</PresentationFormat>
  <Paragraphs>32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Arial Black</vt:lpstr>
      <vt:lpstr>Calibri</vt:lpstr>
      <vt:lpstr>UofSC Simple Theme</vt:lpstr>
      <vt:lpstr>SMR Thermal Loop Ideas</vt:lpstr>
      <vt:lpstr>The main idea</vt:lpstr>
      <vt:lpstr>Our version </vt:lpstr>
      <vt:lpstr>Hardware we have for use</vt:lpstr>
      <vt:lpstr>Hardware we have for use</vt:lpstr>
      <vt:lpstr>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Austin Downey</dc:creator>
  <cp:lastModifiedBy>Downey, Austin</cp:lastModifiedBy>
  <cp:revision>16</cp:revision>
  <dcterms:created xsi:type="dcterms:W3CDTF">2024-06-17T18:22:44Z</dcterms:created>
  <dcterms:modified xsi:type="dcterms:W3CDTF">2025-06-01T20:45:29Z</dcterms:modified>
</cp:coreProperties>
</file>